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9260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3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8953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075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0686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009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487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193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731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27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360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5DF4751B-AB5C-4EDA-9408-84746C2628A3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21831DC3-F067-4D6B-9065-56194E56DD4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298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 application specific comparison of Real Time Scheduling Algorithms for failing task sets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Abhijit Kulkarni &amp;</a:t>
            </a:r>
          </a:p>
          <a:p>
            <a:r>
              <a:rPr lang="en-US" dirty="0" smtClean="0"/>
              <a:t>Bhargava Kolanupaka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78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172332"/>
          </a:xfrm>
        </p:spPr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1757548"/>
            <a:ext cx="9720071" cy="45518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09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077329"/>
          </a:xfrm>
        </p:spPr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1769423"/>
            <a:ext cx="9720071" cy="453993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73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160457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9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93765"/>
            <a:ext cx="10058400" cy="1282536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030681"/>
            <a:ext cx="9720073" cy="4278679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A two vehicle system with a Master car and a Servant car is built so as to replicate a platooning system, where servant car follows the Master car. 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Implemented, compared and analyzed the </a:t>
            </a:r>
            <a:r>
              <a:rPr lang="en-US" sz="2400" dirty="0"/>
              <a:t>three Real-Time scheduling </a:t>
            </a:r>
            <a:r>
              <a:rPr lang="en-US" sz="2400" dirty="0" smtClean="0"/>
              <a:t>algorithms: </a:t>
            </a:r>
            <a:r>
              <a:rPr lang="en-US" sz="2400" dirty="0"/>
              <a:t>RM, DM, and EDF with non-ideal task sets (tasks which fail to execute randomly) on </a:t>
            </a:r>
            <a:r>
              <a:rPr lang="en-US" sz="2400" dirty="0" smtClean="0"/>
              <a:t>the two OSEK compliant cars (NXT </a:t>
            </a:r>
            <a:r>
              <a:rPr lang="en-US" sz="2400" dirty="0"/>
              <a:t>Lego </a:t>
            </a:r>
            <a:r>
              <a:rPr lang="en-US" sz="2400" dirty="0" err="1"/>
              <a:t>Mindstrom</a:t>
            </a:r>
            <a:r>
              <a:rPr lang="en-US" sz="2400" dirty="0"/>
              <a:t> </a:t>
            </a:r>
            <a:r>
              <a:rPr lang="en-US" sz="2400" dirty="0" smtClean="0"/>
              <a:t>robots).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0" indent="0" algn="just"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106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Master car and Servant car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54" t="39015" r="8964" b="10369"/>
          <a:stretch/>
        </p:blipFill>
        <p:spPr>
          <a:xfrm>
            <a:off x="1024128" y="2286000"/>
            <a:ext cx="9260959" cy="387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58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065454"/>
          </a:xfrm>
        </p:spPr>
        <p:txBody>
          <a:bodyPr/>
          <a:lstStyle/>
          <a:p>
            <a:r>
              <a:rPr lang="en-US" dirty="0" smtClean="0"/>
              <a:t>Real-time scheduling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1805049"/>
            <a:ext cx="9720071" cy="450431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RM</a:t>
            </a:r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smtClean="0"/>
              <a:t>Rate </a:t>
            </a:r>
            <a:r>
              <a:rPr lang="en-US" dirty="0"/>
              <a:t>M</a:t>
            </a:r>
            <a:r>
              <a:rPr lang="en-US" dirty="0" smtClean="0"/>
              <a:t>onotonic </a:t>
            </a:r>
            <a:r>
              <a:rPr lang="en-US" dirty="0"/>
              <a:t>(</a:t>
            </a:r>
            <a:r>
              <a:rPr lang="en-US" dirty="0" smtClean="0"/>
              <a:t>RM) algorithm is </a:t>
            </a:r>
            <a:r>
              <a:rPr lang="en-US" dirty="0"/>
              <a:t>a procedure for assigning </a:t>
            </a:r>
            <a:r>
              <a:rPr lang="en-US" dirty="0" smtClean="0"/>
              <a:t>fixed </a:t>
            </a:r>
            <a:r>
              <a:rPr lang="en-US" dirty="0"/>
              <a:t>priority </a:t>
            </a:r>
            <a:r>
              <a:rPr lang="en-US" dirty="0" smtClean="0"/>
              <a:t>to </a:t>
            </a:r>
            <a:r>
              <a:rPr lang="en-US" dirty="0"/>
              <a:t>each task according to its period, </a:t>
            </a:r>
            <a:r>
              <a:rPr lang="en-US" dirty="0" smtClean="0"/>
              <a:t>shorter </a:t>
            </a:r>
            <a:r>
              <a:rPr lang="en-US" dirty="0"/>
              <a:t>the </a:t>
            </a:r>
            <a:r>
              <a:rPr lang="en-US" dirty="0" smtClean="0"/>
              <a:t>period </a:t>
            </a:r>
            <a:r>
              <a:rPr lang="en-US" dirty="0"/>
              <a:t>higher the priority</a:t>
            </a:r>
            <a:r>
              <a:rPr lang="en-US" dirty="0" smtClean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DM</a:t>
            </a:r>
          </a:p>
          <a:p>
            <a:pPr marL="0" indent="0">
              <a:buNone/>
            </a:pPr>
            <a:r>
              <a:rPr lang="en-US" dirty="0"/>
              <a:t>The D</a:t>
            </a:r>
            <a:r>
              <a:rPr lang="en-US" dirty="0" smtClean="0"/>
              <a:t>eadline Monotonic </a:t>
            </a:r>
            <a:r>
              <a:rPr lang="en-US" dirty="0"/>
              <a:t>(RM) algorithm is a procedure for assigning fixed priority to each task according to its </a:t>
            </a:r>
            <a:r>
              <a:rPr lang="en-US" dirty="0" smtClean="0"/>
              <a:t>relative deadline, </a:t>
            </a:r>
            <a:r>
              <a:rPr lang="en-US" dirty="0"/>
              <a:t>shorter the </a:t>
            </a:r>
            <a:r>
              <a:rPr lang="en-US" dirty="0" smtClean="0"/>
              <a:t>deadline </a:t>
            </a:r>
            <a:r>
              <a:rPr lang="en-US" dirty="0"/>
              <a:t>higher the priority</a:t>
            </a:r>
            <a:r>
              <a:rPr lang="en-US" dirty="0" smtClean="0"/>
              <a:t>.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EDF</a:t>
            </a:r>
          </a:p>
          <a:p>
            <a:pPr marL="0" indent="0">
              <a:buNone/>
            </a:pPr>
            <a:r>
              <a:rPr lang="en-US" dirty="0" smtClean="0"/>
              <a:t>The Earliest Deadline First (EDF) is a dynamic priority algorithm, which assigns priorities to the jobs of the periodic tasks according to their absolute deadlines. So, each job of a task has a different priority.</a:t>
            </a:r>
          </a:p>
        </p:txBody>
      </p:sp>
    </p:spTree>
    <p:extLst>
      <p:ext uri="{BB962C8B-B14F-4D97-AF65-F5344CB8AC3E}">
        <p14:creationId xmlns:p14="http://schemas.microsoft.com/office/powerpoint/2010/main" val="187803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101080"/>
          </a:xfrm>
        </p:spPr>
        <p:txBody>
          <a:bodyPr/>
          <a:lstStyle/>
          <a:p>
            <a:r>
              <a:rPr lang="en-US" dirty="0" smtClean="0"/>
              <a:t>Task set of Two cars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024128" y="1692748"/>
            <a:ext cx="4754880" cy="822960"/>
          </a:xfrm>
        </p:spPr>
        <p:txBody>
          <a:bodyPr/>
          <a:lstStyle/>
          <a:p>
            <a:r>
              <a:rPr lang="en-US" dirty="0" smtClean="0"/>
              <a:t>Master car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024128" y="2509256"/>
            <a:ext cx="4754880" cy="380010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Bluetooth task (background task)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Motor control </a:t>
            </a:r>
            <a:r>
              <a:rPr lang="en-US" dirty="0" smtClean="0"/>
              <a:t>task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Light sensor task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Idle task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Initialize task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Calibrate sensor task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5779008" y="1686296"/>
            <a:ext cx="4754880" cy="822960"/>
          </a:xfrm>
        </p:spPr>
        <p:txBody>
          <a:bodyPr/>
          <a:lstStyle/>
          <a:p>
            <a:r>
              <a:rPr lang="en-US" dirty="0" smtClean="0"/>
              <a:t>Servant car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5989320" y="2515708"/>
            <a:ext cx="4754880" cy="379365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Bluetooth task (background task)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Motor control task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Sonar sensing task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Idle task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5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Non-ideal task sets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dirty="0" smtClean="0"/>
              <a:t>The automated vehicle system has interdependent tasks and are bound to have unexpected behaviors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smtClean="0"/>
              <a:t>To demonstrate it we focused </a:t>
            </a:r>
            <a:r>
              <a:rPr lang="en-US" dirty="0"/>
              <a:t>on the probability that a given task in the task set does not execute </a:t>
            </a:r>
            <a:r>
              <a:rPr lang="en-US" dirty="0" smtClean="0"/>
              <a:t>successfully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87551" y="2084832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2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196083"/>
          </a:xfrm>
        </p:spPr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1781299"/>
            <a:ext cx="9720071" cy="452806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46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077329"/>
          </a:xfrm>
        </p:spPr>
        <p:txBody>
          <a:bodyPr/>
          <a:lstStyle/>
          <a:p>
            <a:r>
              <a:rPr lang="en-US" dirty="0" smtClean="0"/>
              <a:t>our contribution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1757548"/>
            <a:ext cx="9720071" cy="455181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441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IMG_5080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6618340" y="1859899"/>
            <a:ext cx="5632465" cy="3266457"/>
          </a:xfrm>
        </p:spPr>
      </p:pic>
    </p:spTree>
    <p:extLst>
      <p:ext uri="{BB962C8B-B14F-4D97-AF65-F5344CB8AC3E}">
        <p14:creationId xmlns:p14="http://schemas.microsoft.com/office/powerpoint/2010/main" val="315137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141</TotalTime>
  <Words>291</Words>
  <Application>Microsoft Office PowerPoint</Application>
  <PresentationFormat>Widescreen</PresentationFormat>
  <Paragraphs>40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Tw Cen MT</vt:lpstr>
      <vt:lpstr>Tw Cen MT Condensed</vt:lpstr>
      <vt:lpstr>Wingdings 3</vt:lpstr>
      <vt:lpstr>Integral</vt:lpstr>
      <vt:lpstr>An application specific comparison of Real Time Scheduling Algorithms for failing task sets </vt:lpstr>
      <vt:lpstr>Overview</vt:lpstr>
      <vt:lpstr>Test setup</vt:lpstr>
      <vt:lpstr>Real-time scheduling algorithms</vt:lpstr>
      <vt:lpstr>Task set of Two cars</vt:lpstr>
      <vt:lpstr>Non-ideal task sets</vt:lpstr>
      <vt:lpstr>Related work</vt:lpstr>
      <vt:lpstr>our contribution</vt:lpstr>
      <vt:lpstr>Demonstration</vt:lpstr>
      <vt:lpstr>results</vt:lpstr>
      <vt:lpstr>Future work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application specific comparison of Real Time Scheduling Algorithms for failing task sets </dc:title>
  <dc:creator>Bhargava Bharadwaja Kolanupaka</dc:creator>
  <cp:lastModifiedBy>Bhargava Bharadwaja Kolanupaka</cp:lastModifiedBy>
  <cp:revision>11</cp:revision>
  <dcterms:created xsi:type="dcterms:W3CDTF">2016-04-28T01:44:52Z</dcterms:created>
  <dcterms:modified xsi:type="dcterms:W3CDTF">2016-04-28T04:06:01Z</dcterms:modified>
</cp:coreProperties>
</file>

<file path=docProps/thumbnail.jpeg>
</file>